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67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32E3-C829-4498-A4C0-6B757A315069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62081-0824-4FC4-A6C7-A064F068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4524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32E3-C829-4498-A4C0-6B757A315069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62081-0824-4FC4-A6C7-A064F068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0494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32E3-C829-4498-A4C0-6B757A315069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62081-0824-4FC4-A6C7-A064F068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361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32E3-C829-4498-A4C0-6B757A315069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62081-0824-4FC4-A6C7-A064F068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3674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32E3-C829-4498-A4C0-6B757A315069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62081-0824-4FC4-A6C7-A064F068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5952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32E3-C829-4498-A4C0-6B757A315069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62081-0824-4FC4-A6C7-A064F068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3494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32E3-C829-4498-A4C0-6B757A315069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62081-0824-4FC4-A6C7-A064F068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28110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32E3-C829-4498-A4C0-6B757A315069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62081-0824-4FC4-A6C7-A064F068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0866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32E3-C829-4498-A4C0-6B757A315069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62081-0824-4FC4-A6C7-A064F068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002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32E3-C829-4498-A4C0-6B757A315069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62081-0824-4FC4-A6C7-A064F068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6706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32E3-C829-4498-A4C0-6B757A315069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62081-0824-4FC4-A6C7-A064F068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5896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A32E3-C829-4498-A4C0-6B757A315069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62081-0824-4FC4-A6C7-A064F0683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2614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7668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омер слайда 5"/>
          <p:cNvSpPr txBox="1">
            <a:spLocks/>
          </p:cNvSpPr>
          <p:nvPr/>
        </p:nvSpPr>
        <p:spPr>
          <a:xfrm>
            <a:off x="9360363" y="604020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7" y="68627"/>
            <a:ext cx="2250809" cy="124813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89483" y="179293"/>
            <a:ext cx="79061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Всероссийская акция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«Единый день сдачи ЕГЭ родителями»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15035" y="1335741"/>
            <a:ext cx="9682454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29 февраля 2020 года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Предмет:     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Пункт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проведения: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ППЭ ЕГЭ - МБОУ «</a:t>
            </a:r>
            <a:r>
              <a:rPr kumimoji="0" lang="ru-RU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Уруссинская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СОШ №3»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baseline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Начало: </a:t>
            </a:r>
            <a:r>
              <a:rPr lang="ru-RU" sz="2800" b="1" baseline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в 10.00ч.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себе иметь : 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паспорт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baseline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Всех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желающих ждем в МКУ «Отдел образования» для включения в список участников «ЕГЭ родителям»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до 19 февраля, справки по телефону 2-60-25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стиугольник 9"/>
          <p:cNvSpPr/>
          <p:nvPr/>
        </p:nvSpPr>
        <p:spPr>
          <a:xfrm>
            <a:off x="254097" y="2462611"/>
            <a:ext cx="2585322" cy="1452821"/>
          </a:xfrm>
          <a:prstGeom prst="hexagon">
            <a:avLst>
              <a:gd name="adj" fmla="val 25000"/>
              <a:gd name="vf" fmla="val 115470"/>
            </a:avLst>
          </a:prstGeom>
          <a:blipFill rotWithShape="1">
            <a:blip r:embed="rId4" cstate="print"/>
            <a:stretch>
              <a:fillRect/>
            </a:stretch>
          </a:blipFill>
          <a:ln w="25400" cap="flat" cmpd="sng" algn="ctr">
            <a:solidFill>
              <a:srgbClr val="4F81BD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="" xmlns:p14="http://schemas.microsoft.com/office/powerpoint/2010/main" val="23902511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67</Words>
  <Application>Microsoft Office PowerPoint</Application>
  <PresentationFormat>Произвольный</PresentationFormat>
  <Paragraphs>13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12</cp:revision>
  <dcterms:created xsi:type="dcterms:W3CDTF">2020-02-04T16:11:06Z</dcterms:created>
  <dcterms:modified xsi:type="dcterms:W3CDTF">2020-02-12T07:10:23Z</dcterms:modified>
</cp:coreProperties>
</file>